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0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9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83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64CB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965200"/>
            <a:ext cx="8204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44" y="354013"/>
            <a:ext cx="10351911" cy="5822950"/>
          </a:xfrm>
        </p:spPr>
      </p:pic>
    </p:spTree>
    <p:extLst>
      <p:ext uri="{BB962C8B-B14F-4D97-AF65-F5344CB8AC3E}">
        <p14:creationId xmlns:p14="http://schemas.microsoft.com/office/powerpoint/2010/main" val="112799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0" y="-16708404"/>
            <a:ext cx="6096000" cy="402748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Interface for location allocation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LocationAllocator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void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allocateLocation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 user);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Class representing a User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 User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private String name;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private String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User(String name, String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this.name = name;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this.preferredLocation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String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getName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return name;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String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return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Class for allocating locations based on user preferences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 PreferredLocationAllocator implements LocationAllocator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@Override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void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allocateLocation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 user)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System.out.println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("Allocating preferred location for " +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user.getName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+ ": " +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user.getPreferredLocation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Class for allocating a default location if no preference is set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 DefaultLocationAllocator implements LocationAllocator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@Override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void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allocateLocation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 user)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System.out.println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("Allocating default location for " +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user.getName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+ ": Default Location");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Class to manage the allocation process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 LocationManager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private LocationAllocator allocator;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LocationManager(LocationAllocator allocator)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this.allocator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allocator;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void setAllocator(LocationAllocator allocator)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this.allocator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allocator;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void allocate(User user)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allocator.allocateLocation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Main class to demonstrate the allocation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 class Main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 static void main(String[]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args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User user1 = new User("Alice", "Downtown");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User user2 = new User("Bob", null);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LocationManager manager = new LocationManager(new PreferredLocationAllocator());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manager.allocate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(user1);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// Switch to default allocator for user2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manager.setAllocator(new DefaultLocationAllocator());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manager.allocate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(user2);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Explanation of the Code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Single Responsibility Principle (SRP)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Each class has a specific responsibility.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holds user information,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PreferredLocationAllocator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allocates based on preferences, and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allocates a default location.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Open/Closed Principle (OCP)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interface allows for new allocation strategies to be added without modifying existing code. You can create new classes that implement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without changing the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LocationManager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Liskov Substitution Principle (LSP)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Any class that implements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can be used interchangeably in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LocationManager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Segregation Principle (ISP)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interface is focused on a single responsibility (location allocation), ensuring that clients only implement methods they need.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Dependency Inversion Principle (DIP)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LocationManager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depends on the abstraction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LocationAllocator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not on concrete implementations. This allows for easy swapping of allocation strategies.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structure provides a flexible and maintainable design for a location allocation system, following SOLID principles.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80199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15</Words>
  <Application>Microsoft Office PowerPoint</Application>
  <PresentationFormat>Widescreen</PresentationFormat>
  <Paragraphs>81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</dc:creator>
  <cp:lastModifiedBy>CUI</cp:lastModifiedBy>
  <cp:revision>3</cp:revision>
  <dcterms:created xsi:type="dcterms:W3CDTF">2024-10-15T11:41:33Z</dcterms:created>
  <dcterms:modified xsi:type="dcterms:W3CDTF">2024-11-08T08:54:33Z</dcterms:modified>
</cp:coreProperties>
</file>

<file path=docProps/thumbnail.jpeg>
</file>